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7" r:id="rId8"/>
    <p:sldId id="268" r:id="rId9"/>
    <p:sldId id="264" r:id="rId10"/>
    <p:sldId id="262" r:id="rId11"/>
    <p:sldId id="263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3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09D02-FDE0-42DA-8664-11E73015C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154F7D-2D90-4891-88D0-6BA5FCC21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568C12-9398-4CE0-94AE-34450247B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A7669-22B8-4432-919E-CEFD9B7B7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39719-1C14-491B-A3D3-D6C7A4F1E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14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32373-632B-4D61-9837-E3696C17B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B8C499-17AE-4909-B6B9-D0625C230F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A50ACB-149C-4C8A-984F-C16C765B9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111C-7088-4521-80C5-DD8542676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931298-C6FA-4B5F-A501-6255EC128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3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C8A5BC-7D00-4AFE-866C-7021FC0CDC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0C417-9F77-4323-80DB-584BB6A092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8A7BA-887B-4A95-8C3A-BB787E42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9DBC1-6D7E-4E86-8738-C4935EB8F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AD6972-A723-4A38-BFFA-E1D0397E4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58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E0598-0FAC-468F-A466-D7C615B05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84DC4-AEA6-453A-BE52-F31A2851A6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13F5B-D563-48AC-B464-970FAE1D6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84926-B3F8-4FBB-AF73-A3B1B64E1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877645-4F8C-41C7-B528-66840DBDF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6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66EE46-D6AA-4665-A6D8-E44AA7501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7A6393-7628-47B3-905F-9B7570005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E21226-6D2F-4422-A0D6-C75D85634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B51A61-9A04-4051-9F81-FA36D5C55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75F3E-188E-4C38-8C61-96FEF070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567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4CD5A-5818-489C-B8B2-72216709D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75A7C-1396-415A-A844-9E6635055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DB2D3C-4DC0-4AF6-9E0D-A0345823FF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1D4B2D-1836-471B-9C50-2C1EC927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A6F27A-F7F2-4875-BE62-ADAAB8B85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F83D53-231D-4EEA-8446-EA76A22F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223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CF29F-FED7-46BF-824F-9F31BEB3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2229AC-8ABD-4539-BBC3-848F01D38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1B8890-EE5A-4DB2-8328-34B8DC79E4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351880-D741-40B4-AE3F-EC096ED54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9CFD23-8941-4439-9603-242B37D6D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EC5B5F8-E71D-4D33-971A-0B91271B9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A014A8-DA19-4CF6-A754-650AE2E8F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D00415-686F-4C64-870D-D8773CF0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7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97B61-26BB-46B5-B133-F8867B6B0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5D3414-8320-4243-912D-F746C331E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529174-5A78-43D7-9957-9C6188C8D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1F8EFF-4E8B-492B-BD11-B3884F4DC8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950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87C45E-3F7E-4167-9E6D-9E759945C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4643DA-E833-465A-98DE-CE9FE32E8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56B972-5198-460C-8B83-5E573915C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4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DBF03-B571-4298-ABCF-03482BCF0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E31B5-05E5-4C0D-8FF7-6063D9A7E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4567B5-D535-45D3-9F6B-77C20B96E3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E6D5DF-0B9B-4016-B02C-5808C3EBB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21059-1F25-482A-9B0A-2E02000F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ECD94E-D3D0-462A-B4E8-F6BCD1B32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23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E9F4-0295-4B7B-9BAC-6A8972247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95BC0C-CC45-4736-8F11-A73371D7F1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31BA31-A8C3-450E-AE00-2BDD2609CA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86561-71B4-4837-AA03-C33EE7E5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F546D-C376-43A1-8149-E8036EA8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59A74-D76C-416D-910C-467A9010B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4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AD87726-8ABD-42C1-857C-BA2125EA6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179969-2A12-45CC-8DD1-5A904C3FA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F837E-7932-4784-886E-97F881975E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3491-14A8-4F03-B1DD-DA155841B927}" type="datetimeFigureOut">
              <a:rPr lang="en-US" smtClean="0"/>
              <a:t>1/4/2023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1A8E2-B823-441B-B92C-CC614108F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7B831-D33F-4239-885E-5A232EE186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F4B2D-0054-4BAF-94C8-3B12952E89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753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FB819-31E0-461B-AC27-B8E885375F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Medical Education Program Name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97B6F7-128D-4747-AD2B-EC0CD152E4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Program Director Name</a:t>
            </a:r>
          </a:p>
          <a:p>
            <a:r>
              <a:rPr lang="en-US" dirty="0"/>
              <a:t>Approved Practice Setting Facility Name</a:t>
            </a:r>
          </a:p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889052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there other training facilities participating in this program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3785-8431-4AEA-A792-27F5967DF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Description of contributions 	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2628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Qualifications/eligibility criteria required for candidates who wish to attend this program.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3785-8431-4AEA-A792-27F5967DF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604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E9FCC-3C90-46F7-8912-8753C942B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F98B1-37B4-4CD3-9B45-AE5E36834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Accreditation body</a:t>
            </a:r>
          </a:p>
          <a:p>
            <a:r>
              <a:rPr lang="en-US" dirty="0"/>
              <a:t>Certification body</a:t>
            </a:r>
          </a:p>
          <a:p>
            <a:r>
              <a:rPr lang="en-US" dirty="0"/>
              <a:t>Duration</a:t>
            </a:r>
          </a:p>
          <a:p>
            <a:r>
              <a:rPr lang="en-US" dirty="0"/>
              <a:t>Number of Trainees</a:t>
            </a:r>
          </a:p>
          <a:p>
            <a:r>
              <a:rPr lang="en-US" dirty="0"/>
              <a:t>Expected start date</a:t>
            </a:r>
          </a:p>
          <a:p>
            <a:r>
              <a:rPr lang="en-US" dirty="0"/>
              <a:t>Please provide a description of evaluation methods used to evaluate trainees, faculty and academic activity </a:t>
            </a:r>
          </a:p>
          <a:p>
            <a:r>
              <a:rPr lang="en-US" dirty="0"/>
              <a:t>Description of mandatory requirements/achievements for trainee advancement from year to year 	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4698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846E-9FE3-4E62-A308-B8A22AA30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outcome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235498-1077-4DD6-9A14-D4DBB7215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Trainee follow up to complete the final/exit examination</a:t>
            </a:r>
          </a:p>
          <a:p>
            <a:r>
              <a:rPr lang="en-US" dirty="0"/>
              <a:t>Qualifications/ licensure status of graduated trainees. 	</a:t>
            </a:r>
          </a:p>
          <a:p>
            <a:r>
              <a:rPr lang="en-US" dirty="0"/>
              <a:t>Recruitment options/plan</a:t>
            </a:r>
          </a:p>
        </p:txBody>
      </p:sp>
    </p:spTree>
    <p:extLst>
      <p:ext uri="{BB962C8B-B14F-4D97-AF65-F5344CB8AC3E}">
        <p14:creationId xmlns:p14="http://schemas.microsoft.com/office/powerpoint/2010/main" val="3469711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Director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3785-8431-4AEA-A792-27F5967DF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32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Director Biography and 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3785-8431-4AEA-A792-27F5967DF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License No.</a:t>
            </a:r>
          </a:p>
          <a:p>
            <a:r>
              <a:rPr lang="en-US" dirty="0"/>
              <a:t>Qualification</a:t>
            </a:r>
          </a:p>
          <a:p>
            <a:r>
              <a:rPr lang="en-US" dirty="0"/>
              <a:t>Experience in the specialty </a:t>
            </a:r>
          </a:p>
          <a:p>
            <a:r>
              <a:rPr lang="en-US" dirty="0"/>
              <a:t>Training goals</a:t>
            </a:r>
          </a:p>
          <a:p>
            <a:r>
              <a:rPr lang="en-US" dirty="0"/>
              <a:t>Publication\Research</a:t>
            </a:r>
          </a:p>
          <a:p>
            <a:r>
              <a:rPr lang="en-US" dirty="0"/>
              <a:t>Academic background</a:t>
            </a:r>
          </a:p>
          <a:p>
            <a:r>
              <a:rPr lang="en-US" dirty="0"/>
              <a:t>Achievements</a:t>
            </a:r>
          </a:p>
        </p:txBody>
      </p:sp>
    </p:spTree>
    <p:extLst>
      <p:ext uri="{BB962C8B-B14F-4D97-AF65-F5344CB8AC3E}">
        <p14:creationId xmlns:p14="http://schemas.microsoft.com/office/powerpoint/2010/main" val="1312339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 of Faculty with </a:t>
            </a:r>
            <a:r>
              <a:rPr lang="en-US" dirty="0" err="1"/>
              <a:t>speciality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93785-8431-4AEA-A792-27F5967DF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2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1 Biography and Background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BDA9546-79F5-4C5E-BC33-2545A563D1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License No.</a:t>
            </a:r>
          </a:p>
          <a:p>
            <a:r>
              <a:rPr lang="en-US" dirty="0"/>
              <a:t>Qualification</a:t>
            </a:r>
          </a:p>
          <a:p>
            <a:r>
              <a:rPr lang="en-US" dirty="0"/>
              <a:t>Experience in the specialty </a:t>
            </a:r>
          </a:p>
          <a:p>
            <a:r>
              <a:rPr lang="en-US" dirty="0"/>
              <a:t>Training goal</a:t>
            </a:r>
          </a:p>
          <a:p>
            <a:r>
              <a:rPr lang="en-US" dirty="0"/>
              <a:t>Publication\Research</a:t>
            </a:r>
          </a:p>
          <a:p>
            <a:r>
              <a:rPr lang="en-US" dirty="0"/>
              <a:t>Academic background</a:t>
            </a:r>
          </a:p>
          <a:p>
            <a:r>
              <a:rPr lang="en-US" dirty="0"/>
              <a:t>Achievements</a:t>
            </a:r>
          </a:p>
        </p:txBody>
      </p:sp>
    </p:spTree>
    <p:extLst>
      <p:ext uri="{BB962C8B-B14F-4D97-AF65-F5344CB8AC3E}">
        <p14:creationId xmlns:p14="http://schemas.microsoft.com/office/powerpoint/2010/main" val="91525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68563-D5D7-4695-BC17-0A55B2E684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2 Biography and Background 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685327B-3048-4F29-806E-3F1F45F1B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Name</a:t>
            </a:r>
          </a:p>
          <a:p>
            <a:r>
              <a:rPr lang="en-US" dirty="0"/>
              <a:t>License No.</a:t>
            </a:r>
          </a:p>
          <a:p>
            <a:r>
              <a:rPr lang="en-US" dirty="0"/>
              <a:t>Qualification</a:t>
            </a:r>
          </a:p>
          <a:p>
            <a:r>
              <a:rPr lang="en-US" dirty="0"/>
              <a:t>Experience in the specialty </a:t>
            </a:r>
          </a:p>
          <a:p>
            <a:r>
              <a:rPr lang="en-US" dirty="0"/>
              <a:t>Training goal</a:t>
            </a:r>
          </a:p>
          <a:p>
            <a:r>
              <a:rPr lang="en-US" dirty="0"/>
              <a:t>Publication\Research</a:t>
            </a:r>
          </a:p>
          <a:p>
            <a:r>
              <a:rPr lang="en-US" dirty="0"/>
              <a:t>Academic background</a:t>
            </a:r>
          </a:p>
          <a:p>
            <a:r>
              <a:rPr lang="en-US" dirty="0"/>
              <a:t>Achievements</a:t>
            </a:r>
          </a:p>
        </p:txBody>
      </p:sp>
    </p:spTree>
    <p:extLst>
      <p:ext uri="{BB962C8B-B14F-4D97-AF65-F5344CB8AC3E}">
        <p14:creationId xmlns:p14="http://schemas.microsoft.com/office/powerpoint/2010/main" val="347004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67195-297A-41EF-904C-6EA9D5440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Need analysis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231EE-FFC7-45AD-98A3-2C8BE1AEC4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provide description and data ( If available) for the need of this program by Abu Dhabi community. </a:t>
            </a:r>
          </a:p>
          <a:p>
            <a:r>
              <a:rPr lang="en-US" dirty="0"/>
              <a:t>Add a description how this program will benefit Abu Dhabi community.</a:t>
            </a:r>
          </a:p>
          <a:p>
            <a:r>
              <a:rPr lang="en-US" dirty="0"/>
              <a:t>Patient volume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51401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AE0C-4360-41A4-A108-FA388B70B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sustainability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1EB0E-C2A8-43F5-AAE8-7CCE0366B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add a description of how the organization will assure the program continuity and sustainability. </a:t>
            </a:r>
          </a:p>
          <a:p>
            <a:r>
              <a:rPr lang="en-US" dirty="0"/>
              <a:t>Strategic plan and growth of the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3379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A46A-9CA0-4320-990B-5CBB1CD209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E02B9C-8324-4FD5-BC94-D0D6852A0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55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250</Words>
  <Application>Microsoft Office PowerPoint</Application>
  <PresentationFormat>Widescreen</PresentationFormat>
  <Paragraphs>58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Medical Education Program Name</vt:lpstr>
      <vt:lpstr>Program Director Disclosure</vt:lpstr>
      <vt:lpstr>Program Director Biography and Background </vt:lpstr>
      <vt:lpstr>List of Faculty with speciality</vt:lpstr>
      <vt:lpstr>Faculty 1 Biography and Background </vt:lpstr>
      <vt:lpstr>Faculty 2 Biography and Background </vt:lpstr>
      <vt:lpstr>Program Need analysis </vt:lpstr>
      <vt:lpstr>Program sustainability </vt:lpstr>
      <vt:lpstr>Curriculum outline</vt:lpstr>
      <vt:lpstr>Are there other training facilities participating in this program  </vt:lpstr>
      <vt:lpstr>Qualifications/eligibility criteria required for candidates who wish to attend this program.  </vt:lpstr>
      <vt:lpstr>Program Details</vt:lpstr>
      <vt:lpstr>Program outcome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Education Program Name</dc:title>
  <dc:creator>Rasha Rasheed Abuali</dc:creator>
  <cp:lastModifiedBy>Rasha Rasheed Abuali</cp:lastModifiedBy>
  <cp:revision>9</cp:revision>
  <dcterms:created xsi:type="dcterms:W3CDTF">2022-12-09T17:18:27Z</dcterms:created>
  <dcterms:modified xsi:type="dcterms:W3CDTF">2023-01-04T04:38:07Z</dcterms:modified>
</cp:coreProperties>
</file>