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7" r:id="rId8"/>
    <p:sldId id="268" r:id="rId9"/>
    <p:sldId id="264" r:id="rId10"/>
    <p:sldId id="262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9D02-FDE0-42DA-8664-11E73015C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54F7D-2D90-4891-88D0-6BA5FCC21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68C12-9398-4CE0-94AE-34450247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A7669-22B8-4432-919E-CEFD9B7B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39719-1C14-491B-A3D3-D6C7A4F1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32373-632B-4D61-9837-E3696C17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B8C499-17AE-4909-B6B9-D0625C230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50ACB-149C-4C8A-984F-C16C765B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111C-7088-4521-80C5-DD854267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31298-C6FA-4B5F-A501-6255EC12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8A5BC-7D00-4AFE-866C-7021FC0CD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0C417-9F77-4323-80DB-584BB6A09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8A7BA-887B-4A95-8C3A-BB787E42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9DBC1-6D7E-4E86-8738-C4935EB8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D6972-A723-4A38-BFFA-E1D0397E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5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0598-0FAC-468F-A466-D7C615B0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84DC4-AEA6-453A-BE52-F31A2851A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13F5B-D563-48AC-B464-970FAE1D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84926-B3F8-4FBB-AF73-A3B1B64E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77645-4F8C-41C7-B528-66840DBD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6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EE46-D6AA-4665-A6D8-E44AA750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6393-7628-47B3-905F-9B7570005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1226-6D2F-4422-A0D6-C75D8563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51A61-9A04-4051-9F81-FA36D5C5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75F3E-188E-4C38-8C61-96FEF070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4CD5A-5818-489C-B8B2-72216709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5A7C-1396-415A-A844-9E6635055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B2D3C-4DC0-4AF6-9E0D-A0345823F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D4B2D-1836-471B-9C50-2C1EC927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6F27A-F7F2-4875-BE62-ADAAB8B8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83D53-231D-4EEA-8446-EA76A22F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F29F-FED7-46BF-824F-9F31BEB3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229AC-8ABD-4539-BBC3-848F01D38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B8890-EE5A-4DB2-8328-34B8DC79E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351880-D741-40B4-AE3F-EC096ED54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CFD23-8941-4439-9603-242B37D6D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5B5F8-E71D-4D33-971A-0B91271B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014A8-DA19-4CF6-A754-650AE2E8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00415-686F-4C64-870D-D8773CF0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7B61-26BB-46B5-B133-F8867B6B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5D3414-8320-4243-912D-F746C331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29174-5A78-43D7-9957-9C6188C8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F8EFF-4E8B-492B-BD11-B3884F4D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5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7C45E-3F7E-4167-9E6D-9E759945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643DA-E833-465A-98DE-CE9FE32E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6B972-5198-460C-8B83-5E573915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BF03-B571-4298-ABCF-03482BCF0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31B5-05E5-4C0D-8FF7-6063D9A7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567B5-D535-45D3-9F6B-77C20B96E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6D5DF-0B9B-4016-B02C-5808C3EB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21059-1F25-482A-9B0A-2E02000F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CD94E-D3D0-462A-B4E8-F6BCD1B3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3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E9F4-0295-4B7B-9BAC-6A897224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5BC0C-CC45-4736-8F11-A73371D7F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1BA31-A8C3-450E-AE00-2BDD2609C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86561-71B4-4837-AA03-C33EE7E5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F546D-C376-43A1-8149-E8036EA8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59A74-D76C-416D-910C-467A9010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87726-8ABD-42C1-857C-BA2125EA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79969-2A12-45CC-8DD1-5A904C3FA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F837E-7932-4784-886E-97F881975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3491-14A8-4F03-B1DD-DA155841B92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1A8E2-B823-441B-B92C-CC614108F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B831-D33F-4239-885E-5A232EE18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4B2D-0054-4BAF-94C8-3B12952E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B819-31E0-461B-AC27-B8E885375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Medical Education Program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7B6F7-128D-4747-AD2B-EC0CD152E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Director Name</a:t>
            </a:r>
          </a:p>
          <a:p>
            <a:r>
              <a:rPr lang="en-US" dirty="0"/>
              <a:t>Approved Practice Setting Facility Name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89052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training facilities participating in this program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3785-8431-4AEA-A792-27F5967DF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contributions 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6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Qualifications/eligibility criteria required for candidates who wish to attend this program.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3785-8431-4AEA-A792-27F5967DF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0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9FCC-3C90-46F7-8912-8753C942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F98B1-37B4-4CD3-9B45-AE5E3683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Accreditation body</a:t>
            </a:r>
          </a:p>
          <a:p>
            <a:r>
              <a:rPr lang="en-US" dirty="0"/>
              <a:t>Certification body</a:t>
            </a:r>
          </a:p>
          <a:p>
            <a:r>
              <a:rPr lang="en-US" dirty="0"/>
              <a:t>Duration</a:t>
            </a:r>
          </a:p>
          <a:p>
            <a:r>
              <a:rPr lang="en-US" dirty="0"/>
              <a:t>Number of Trainees</a:t>
            </a:r>
          </a:p>
          <a:p>
            <a:r>
              <a:rPr lang="en-US" dirty="0"/>
              <a:t>Expected start date</a:t>
            </a:r>
          </a:p>
          <a:p>
            <a:r>
              <a:rPr lang="en-US" dirty="0"/>
              <a:t>Please provide a description of evaluation methods used to evaluate trainees, faculty and academic activity </a:t>
            </a:r>
          </a:p>
          <a:p>
            <a:r>
              <a:rPr lang="en-US" dirty="0"/>
              <a:t>Description of mandatory requirements/achievements for trainee advancement from year to year 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69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846E-9FE3-4E62-A308-B8A22AA3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5498-1077-4DD6-9A14-D4DBB721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Trainee follow up to complete the final/exit examination</a:t>
            </a:r>
          </a:p>
          <a:p>
            <a:r>
              <a:rPr lang="en-US" dirty="0"/>
              <a:t>Qualifications/ licensure status of graduated trainees. 	</a:t>
            </a:r>
          </a:p>
          <a:p>
            <a:r>
              <a:rPr lang="en-US" dirty="0"/>
              <a:t>Recruitment options/plan</a:t>
            </a:r>
          </a:p>
        </p:txBody>
      </p:sp>
    </p:spTree>
    <p:extLst>
      <p:ext uri="{BB962C8B-B14F-4D97-AF65-F5344CB8AC3E}">
        <p14:creationId xmlns:p14="http://schemas.microsoft.com/office/powerpoint/2010/main" val="346971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Director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3785-8431-4AEA-A792-27F5967DF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2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Director Biography and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3785-8431-4AEA-A792-27F5967DF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License No.</a:t>
            </a:r>
          </a:p>
          <a:p>
            <a:r>
              <a:rPr lang="en-US" dirty="0"/>
              <a:t>Qualification</a:t>
            </a:r>
          </a:p>
          <a:p>
            <a:r>
              <a:rPr lang="en-US" dirty="0"/>
              <a:t>Experience in the specialty </a:t>
            </a:r>
          </a:p>
          <a:p>
            <a:r>
              <a:rPr lang="en-US" dirty="0"/>
              <a:t>Training goals</a:t>
            </a:r>
          </a:p>
          <a:p>
            <a:r>
              <a:rPr lang="en-US" dirty="0"/>
              <a:t>Publication\Research</a:t>
            </a:r>
          </a:p>
          <a:p>
            <a:r>
              <a:rPr lang="en-US" dirty="0"/>
              <a:t>Academic background</a:t>
            </a:r>
          </a:p>
          <a:p>
            <a:r>
              <a:rPr lang="en-US" dirty="0"/>
              <a:t>Achievements</a:t>
            </a:r>
          </a:p>
        </p:txBody>
      </p:sp>
    </p:spTree>
    <p:extLst>
      <p:ext uri="{BB962C8B-B14F-4D97-AF65-F5344CB8AC3E}">
        <p14:creationId xmlns:p14="http://schemas.microsoft.com/office/powerpoint/2010/main" val="131233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Faculty with </a:t>
            </a:r>
            <a:r>
              <a:rPr lang="en-US" dirty="0" err="1"/>
              <a:t>speciality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3785-8431-4AEA-A792-27F5967DF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2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1 Biography and Background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DA9546-79F5-4C5E-BC33-2545A563D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License No.</a:t>
            </a:r>
          </a:p>
          <a:p>
            <a:r>
              <a:rPr lang="en-US" dirty="0"/>
              <a:t>Qualification</a:t>
            </a:r>
          </a:p>
          <a:p>
            <a:r>
              <a:rPr lang="en-US" dirty="0"/>
              <a:t>Experience in the specialty </a:t>
            </a:r>
          </a:p>
          <a:p>
            <a:r>
              <a:rPr lang="en-US" dirty="0"/>
              <a:t>Training goal</a:t>
            </a:r>
          </a:p>
          <a:p>
            <a:r>
              <a:rPr lang="en-US" dirty="0"/>
              <a:t>Publication\Research</a:t>
            </a:r>
          </a:p>
          <a:p>
            <a:r>
              <a:rPr lang="en-US" dirty="0"/>
              <a:t>Academic background</a:t>
            </a:r>
          </a:p>
          <a:p>
            <a:r>
              <a:rPr lang="en-US" dirty="0"/>
              <a:t>Achievements</a:t>
            </a:r>
          </a:p>
        </p:txBody>
      </p:sp>
    </p:spTree>
    <p:extLst>
      <p:ext uri="{BB962C8B-B14F-4D97-AF65-F5344CB8AC3E}">
        <p14:creationId xmlns:p14="http://schemas.microsoft.com/office/powerpoint/2010/main" val="91525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8563-D5D7-4695-BC17-0A55B2E6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2 Biography and Background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85327B-3048-4F29-806E-3F1F45F1B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License No.</a:t>
            </a:r>
          </a:p>
          <a:p>
            <a:r>
              <a:rPr lang="en-US" dirty="0"/>
              <a:t>Qualification</a:t>
            </a:r>
          </a:p>
          <a:p>
            <a:r>
              <a:rPr lang="en-US" dirty="0"/>
              <a:t>Experience in the specialty </a:t>
            </a:r>
          </a:p>
          <a:p>
            <a:r>
              <a:rPr lang="en-US" dirty="0"/>
              <a:t>Training goal</a:t>
            </a:r>
          </a:p>
          <a:p>
            <a:r>
              <a:rPr lang="en-US" dirty="0"/>
              <a:t>Publication\Research</a:t>
            </a:r>
          </a:p>
          <a:p>
            <a:r>
              <a:rPr lang="en-US" dirty="0"/>
              <a:t>Academic background</a:t>
            </a:r>
          </a:p>
          <a:p>
            <a:r>
              <a:rPr lang="en-US" dirty="0"/>
              <a:t>Achievements</a:t>
            </a:r>
          </a:p>
        </p:txBody>
      </p:sp>
    </p:spTree>
    <p:extLst>
      <p:ext uri="{BB962C8B-B14F-4D97-AF65-F5344CB8AC3E}">
        <p14:creationId xmlns:p14="http://schemas.microsoft.com/office/powerpoint/2010/main" val="347004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7195-297A-41EF-904C-6EA9D544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Need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231EE-FFC7-45AD-98A3-2C8BE1AEC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description and data ( If available) for the need of this program by Abu Dhabi community. </a:t>
            </a:r>
          </a:p>
          <a:p>
            <a:r>
              <a:rPr lang="en-US" dirty="0"/>
              <a:t>Add a description how this program will benefit Abu Dhabi community.</a:t>
            </a:r>
          </a:p>
          <a:p>
            <a:r>
              <a:rPr lang="en-US" dirty="0"/>
              <a:t>Patient volume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1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AE0C-4360-41A4-A108-FA388B70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sustainability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EB0E-C2A8-43F5-AAE8-7CCE0366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add a description of how the organization will assure the program continuity and sustainability. </a:t>
            </a:r>
          </a:p>
          <a:p>
            <a:r>
              <a:rPr lang="en-US" dirty="0"/>
              <a:t>Strategic plan and growth of the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3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A46A-9CA0-4320-990B-5CBB1CD2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02B9C-8324-4FD5-BC94-D0D6852A0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250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Medical Education Program Name</vt:lpstr>
      <vt:lpstr>Program Director Disclosure</vt:lpstr>
      <vt:lpstr>Program Director Biography and Background </vt:lpstr>
      <vt:lpstr>List of Faculty with speciality</vt:lpstr>
      <vt:lpstr>Faculty 1 Biography and Background </vt:lpstr>
      <vt:lpstr>Faculty 2 Biography and Background </vt:lpstr>
      <vt:lpstr>Program Need analysis </vt:lpstr>
      <vt:lpstr>Program sustainability </vt:lpstr>
      <vt:lpstr>Curriculum outline</vt:lpstr>
      <vt:lpstr>Are there other training facilities participating in this program  </vt:lpstr>
      <vt:lpstr>Qualifications/eligibility criteria required for candidates who wish to attend this program.  </vt:lpstr>
      <vt:lpstr>Program Details</vt:lpstr>
      <vt:lpstr>Program outcome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Education Program Name</dc:title>
  <dc:creator>Rasha Rasheed Abuali</dc:creator>
  <cp:lastModifiedBy>Rasha Rasheed Abuali</cp:lastModifiedBy>
  <cp:revision>9</cp:revision>
  <dcterms:created xsi:type="dcterms:W3CDTF">2022-12-09T17:18:27Z</dcterms:created>
  <dcterms:modified xsi:type="dcterms:W3CDTF">2023-01-04T04:38:07Z</dcterms:modified>
</cp:coreProperties>
</file>